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0" y="56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file:///C:\Users\tabss\OneDrive\&#47928;&#49436;\GitHub\SWsummerproject_surfing_game\&#52572;&#51333;&#44208;&#44284;\surfing%20game%20video.mp4" TargetMode="External" /><Relationship Id="rId3" Type="http://schemas.microsoft.com/office/2007/relationships/media" Target="file:///C:\Users\tabss\OneDrive\&#47928;&#49436;\GitHub\SWsummerproject_surfing_game\&#52572;&#51333;&#44208;&#44284;\surfing%20game%20video.mp4" TargetMode="External" /><Relationship Id="rId4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Relationship Id="rId3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Relationship Id="rId4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jpe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3792955" y="2747210"/>
            <a:ext cx="4606089" cy="1363579"/>
            <a:chOff x="3792955" y="2747210"/>
            <a:chExt cx="4606089" cy="1363579"/>
          </a:xfrm>
        </p:grpSpPr>
        <p:sp>
          <p:nvSpPr>
            <p:cNvPr id="7" name="직사각형 6"/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37685" y="2895793"/>
              <a:ext cx="3516629" cy="10664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Surfing Game</a:t>
              </a:r>
              <a:endPara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defRPr/>
              </a:pP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-pygame </a:t>
              </a: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모듈 이용한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  <p:grpSp>
        <p:nvGrpSpPr>
          <p:cNvPr id="12" name="그룹 9"/>
          <p:cNvGrpSpPr/>
          <p:nvPr/>
        </p:nvGrpSpPr>
        <p:grpSpPr>
          <a:xfrm rot="0">
            <a:off x="8450424" y="4572922"/>
            <a:ext cx="3228825" cy="1363579"/>
            <a:chOff x="3792955" y="2747210"/>
            <a:chExt cx="4606089" cy="1363579"/>
          </a:xfrm>
        </p:grpSpPr>
        <p:sp>
          <p:nvSpPr>
            <p:cNvPr id="13" name="직사각형 6"/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4337685" y="2895790"/>
              <a:ext cx="3516628" cy="1001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컴퓨터공학과 </a:t>
              </a: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Arial Nova"/>
                <a:ea typeface="나눔스퀘어 Light"/>
                <a:cs typeface="Arial Nova"/>
              </a:endParaRPr>
            </a:p>
            <a:p>
              <a:pPr marL="0" indent="0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20184429</a:t>
              </a:r>
  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Arial Nova"/>
                <a:ea typeface="나눔스퀘어 Light"/>
                <a:cs typeface="Arial Nova"/>
              </a:endParaRPr>
            </a:p>
            <a:p>
              <a:pPr marL="0" indent="0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김수빈</a:t>
              </a: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48"/>
          <p:cNvGrpSpPr/>
          <p:nvPr/>
        </p:nvGrpSpPr>
        <p:grpSpPr>
          <a:xfrm rot="0">
            <a:off x="8790566" y="4939159"/>
            <a:ext cx="3144410" cy="955956"/>
            <a:chOff x="630643" y="2275758"/>
            <a:chExt cx="3093515" cy="1641865"/>
          </a:xfrm>
        </p:grpSpPr>
        <p:sp>
          <p:nvSpPr>
            <p:cNvPr id="70" name="직사각형 49"/>
            <p:cNvSpPr/>
            <p:nvPr/>
          </p:nvSpPr>
          <p:spPr>
            <a:xfrm>
              <a:off x="630643" y="2275758"/>
              <a:ext cx="3093515" cy="1641865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  <p:sp>
          <p:nvSpPr>
            <p:cNvPr id="71" name="TextBox 50"/>
            <p:cNvSpPr txBox="1"/>
            <p:nvPr/>
          </p:nvSpPr>
          <p:spPr>
            <a:xfrm>
              <a:off x="805003" y="2344266"/>
              <a:ext cx="1248373" cy="627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solidFill>
                    <a:srgbClr val="404040"/>
                  </a:solidFill>
                  <a:latin typeface="나눔스퀘어 ExtraBold"/>
                  <a:ea typeface="나눔스퀘어 ExtraBold"/>
                </a:rPr>
                <a:t>방향키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72" name="직선 연결선 51"/>
            <p:cNvCxnSpPr/>
            <p:nvPr/>
          </p:nvCxnSpPr>
          <p:spPr>
            <a:xfrm>
              <a:off x="789221" y="2955766"/>
              <a:ext cx="2613198" cy="0"/>
            </a:xfrm>
            <a:prstGeom prst="line">
              <a:avLst/>
            </a:prstGeom>
            <a:noFill/>
            <a:ln w="6350" cap="flat" cmpd="sng" algn="ctr">
              <a:solidFill>
                <a:srgbClr val="0193a7">
                  <a:alpha val="100000"/>
                </a:srgbClr>
              </a:solidFill>
              <a:prstDash val="solid"/>
              <a:miter/>
            </a:ln>
          </p:spPr>
        </p:cxnSp>
        <p:sp>
          <p:nvSpPr>
            <p:cNvPr id="73" name="TextBox 52"/>
            <p:cNvSpPr txBox="1"/>
            <p:nvPr/>
          </p:nvSpPr>
          <p:spPr>
            <a:xfrm>
              <a:off x="802968" y="3147723"/>
              <a:ext cx="2613198" cy="513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캐릭터이동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Light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1761491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게임구성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510297" y="1596321"/>
            <a:ext cx="3189768" cy="2135242"/>
            <a:chOff x="534391" y="1782382"/>
            <a:chExt cx="3189768" cy="2135242"/>
          </a:xfrm>
        </p:grpSpPr>
        <p:sp>
          <p:nvSpPr>
            <p:cNvPr id="46" name="직사각형 45"/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8756" y="2006694"/>
              <a:ext cx="1497053" cy="3586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게임 시작 구성</a:t>
              </a:r>
              <a:endPara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89221" y="2628383"/>
              <a:ext cx="2613198" cy="727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[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기본값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]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생명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=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trash_pass =0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distance 0 M 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375860" y="5104259"/>
            <a:ext cx="3401434" cy="955956"/>
            <a:chOff x="630643" y="2275758"/>
            <a:chExt cx="3093515" cy="1641865"/>
          </a:xfrm>
        </p:grpSpPr>
        <p:sp>
          <p:nvSpPr>
            <p:cNvPr id="50" name="직사각형 49"/>
            <p:cNvSpPr/>
            <p:nvPr/>
          </p:nvSpPr>
          <p:spPr>
            <a:xfrm>
              <a:off x="630643" y="2275758"/>
              <a:ext cx="3093515" cy="16418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5003" y="2344265"/>
              <a:ext cx="1248373" cy="627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스페이스 바</a:t>
              </a:r>
              <a:endPara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789221" y="2955766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802968" y="3147723"/>
              <a:ext cx="2613198" cy="513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장애물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trash 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공격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 rot="0">
            <a:off x="8616578" y="1595576"/>
            <a:ext cx="3189768" cy="2135242"/>
            <a:chOff x="534391" y="1782382"/>
            <a:chExt cx="3189768" cy="2135242"/>
          </a:xfrm>
        </p:grpSpPr>
        <p:sp>
          <p:nvSpPr>
            <p:cNvPr id="62" name="직사각형 61"/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8756" y="2006694"/>
              <a:ext cx="1749197" cy="359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거리기록제</a:t>
              </a:r>
              <a:endPara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789221" y="2628383"/>
              <a:ext cx="2613198" cy="7283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▶점수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=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거리가 얼마나 멀리 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갔는지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▶ 배경 움직일때마다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+5M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5468" y="5135697"/>
            <a:ext cx="4349982" cy="1463432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 rot="20003444">
            <a:off x="3672688" y="5357697"/>
            <a:ext cx="1281223" cy="1281223"/>
            <a:chOff x="4268971" y="2557130"/>
            <a:chExt cx="1281223" cy="1281223"/>
          </a:xfrm>
          <a:solidFill>
            <a:schemeClr val="accent1"/>
          </a:solidFill>
        </p:grpSpPr>
        <p:cxnSp>
          <p:nvCxnSpPr>
            <p:cNvPr id="38" name="직선 연결선 37"/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/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rot="1596555" flipH="1">
            <a:off x="7720491" y="5527930"/>
            <a:ext cx="1281223" cy="1281223"/>
            <a:chOff x="4268971" y="2557130"/>
            <a:chExt cx="1281223" cy="1281223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7" name=""/>
          <p:cNvSpPr/>
          <p:nvPr/>
        </p:nvSpPr>
        <p:spPr>
          <a:xfrm>
            <a:off x="4864700" y="6295123"/>
            <a:ext cx="1543049" cy="2952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"/>
          <p:cNvSpPr/>
          <p:nvPr/>
        </p:nvSpPr>
        <p:spPr>
          <a:xfrm>
            <a:off x="6933170" y="6066523"/>
            <a:ext cx="781050" cy="5619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5" name="그룹 55"/>
          <p:cNvGrpSpPr/>
          <p:nvPr/>
        </p:nvGrpSpPr>
        <p:grpSpPr>
          <a:xfrm rot="0">
            <a:off x="4671716" y="1566546"/>
            <a:ext cx="3189768" cy="3027265"/>
            <a:chOff x="534391" y="1782381"/>
            <a:chExt cx="3189768" cy="3027265"/>
          </a:xfrm>
        </p:grpSpPr>
        <p:sp>
          <p:nvSpPr>
            <p:cNvPr id="76" name="직사각형 61"/>
            <p:cNvSpPr/>
            <p:nvPr/>
          </p:nvSpPr>
          <p:spPr>
            <a:xfrm>
              <a:off x="534391" y="1782381"/>
              <a:ext cx="3189768" cy="3027265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  <p:sp>
          <p:nvSpPr>
            <p:cNvPr id="77" name="TextBox 62"/>
            <p:cNvSpPr txBox="1"/>
            <p:nvPr/>
          </p:nvSpPr>
          <p:spPr>
            <a:xfrm>
              <a:off x="818756" y="2006693"/>
              <a:ext cx="99882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solidFill>
                    <a:srgbClr val="404040"/>
                  </a:solidFill>
                  <a:latin typeface="나눔스퀘어 ExtraBold"/>
                  <a:ea typeface="나눔스퀘어 ExtraBold"/>
                </a:rPr>
                <a:t>게임규칙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78" name="직선 연결선 63"/>
            <p:cNvCxnSpPr/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noFill/>
            <a:ln w="6350" cap="flat" cmpd="sng" algn="ctr">
              <a:solidFill>
                <a:srgbClr val="0193a7">
                  <a:alpha val="100000"/>
                </a:srgbClr>
              </a:solidFill>
              <a:prstDash val="solid"/>
              <a:miter/>
            </a:ln>
          </p:spPr>
        </p:cxnSp>
        <p:sp>
          <p:nvSpPr>
            <p:cNvPr id="79" name="TextBox 64"/>
            <p:cNvSpPr txBox="1"/>
            <p:nvPr/>
          </p:nvSpPr>
          <p:spPr>
            <a:xfrm>
              <a:off x="789221" y="2628381"/>
              <a:ext cx="2613198" cy="20152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▶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 장애물</a:t>
              </a:r>
              <a:r>
  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[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쓰레기</a:t>
              </a:r>
              <a:r>
  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파도</a:t>
              </a:r>
              <a:r>
  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]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 부딪힐 경우 </a:t>
              </a:r>
              <a:r>
  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3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초후 게임 재시작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Light"/>
              </a:endParaRPr>
            </a:p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▶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 파도 장애물 공격이 통하지 않음 </a:t>
              </a:r>
              <a:r>
  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 무조건 피하기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Light"/>
              </a:endParaRPr>
            </a:p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▶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 쓰레기 장애물 공격가능</a:t>
              </a:r>
              <a:r>
  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  파괴못하고 흘려보낼지 </a:t>
              </a:r>
              <a:r>
  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trash_pass 1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씩 감점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Light"/>
              </a:endParaRPr>
            </a:p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▶</a:t>
              </a:r>
              <a:r>
  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 trash pass =5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나눔스퀘어 Light"/>
                </a:rPr>
                <a:t> 될 경우 게임오버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3600" y="285462"/>
            <a:ext cx="1761489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게임구성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6" name="surfing game video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277257" y="1343025"/>
            <a:ext cx="9001125" cy="4500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7378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/>
            <p:cNvGrpSpPr/>
            <p:nvPr/>
          </p:nvGrpSpPr>
          <p:grpSpPr>
            <a:xfrm rot="0"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067238" y="3109221"/>
                <a:ext cx="1955101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3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변경사항</a:t>
                </a:r>
                <a:endPara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4,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3600" y="285462"/>
            <a:ext cx="1761489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변경사항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75306" y="1332669"/>
            <a:ext cx="5520561" cy="5135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72792" y="1320293"/>
            <a:ext cx="734725" cy="7347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15282" y="1366180"/>
            <a:ext cx="47801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94725" y="2468406"/>
            <a:ext cx="4973955" cy="25549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▲ 스페이스 바 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: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획득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▲쓰레기 장애물 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: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획득 요인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▲게임 최저 시간 랭킹 기록제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▲게임 오버 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: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장애물에 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3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번 이상 닿았을 경우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▲생명 감점 요소 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: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장애물에 닿았을 경우 생명 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-1</a:t>
            </a:r>
            <a:endParaRPr lang="en-US" altLang="ko-KR" b="1">
              <a:solidFill>
                <a:srgbClr val="3d3d3d"/>
              </a:solidFill>
              <a:latin typeface="+mj-ea"/>
              <a:ea typeface="+mj-ea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6347992" y="1297635"/>
            <a:ext cx="5568702" cy="51354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6360794" y="1650615"/>
            <a:ext cx="5831206" cy="5034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▲ 스페이스 바 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: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공격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▲쓰레기 장애물 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: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장애물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▲게임 최대 거리 랭킹 기록제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▲게임 오버</a:t>
            </a:r>
            <a:endParaRPr lang="en-US" altLang="ko-KR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: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trash_pass[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즉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,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캐릭터 생명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]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 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5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번 흘려 보냈을 경우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▲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trash_pass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증가 요소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: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쓰레기 장애물을 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파괴하지 않고 흘려 보냈을 경우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▲기타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: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파도 장애물 공격이 통하지 않고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,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쓰레기 장애물 공격이 통함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: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장애물에 닿았을 경우 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Crashed !</a:t>
            </a: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 표시 후</a:t>
            </a:r>
            <a:r>
              <a:rPr lang="en-US" altLang="ko-KR" b="1">
                <a:solidFill>
                  <a:srgbClr val="3d3d3d"/>
                </a:solidFill>
                <a:latin typeface="+mj-ea"/>
                <a:ea typeface="+mj-ea"/>
              </a:rPr>
              <a:t>,</a:t>
            </a:r>
            <a:endParaRPr lang="en-US" altLang="ko-KR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3d3d3d"/>
                </a:solidFill>
                <a:latin typeface="+mj-ea"/>
                <a:ea typeface="+mj-ea"/>
              </a:rPr>
              <a:t>게임 재시작</a:t>
            </a: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  <a:p>
            <a:pPr algn="ctr">
              <a:defRPr/>
            </a:pPr>
            <a:endParaRPr lang="ko-KR" altLang="en-US" b="1">
              <a:solidFill>
                <a:srgbClr val="3d3d3d"/>
              </a:solidFill>
              <a:latin typeface="+mj-ea"/>
              <a:ea typeface="+mj-ea"/>
            </a:endParaRPr>
          </a:p>
        </p:txBody>
      </p:sp>
      <p:grpSp>
        <p:nvGrpSpPr>
          <p:cNvPr id="278" name="그룹 277"/>
          <p:cNvGrpSpPr/>
          <p:nvPr/>
        </p:nvGrpSpPr>
        <p:grpSpPr>
          <a:xfrm rot="0">
            <a:off x="6347992" y="1282952"/>
            <a:ext cx="734725" cy="734725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279" name="직사각형 278"/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bg1"/>
                  </a:solidFill>
                </a:rPr>
                <a:t>B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sp>
        <p:nvSpPr>
          <p:cNvPr id="281" name=""/>
          <p:cNvSpPr/>
          <p:nvPr/>
        </p:nvSpPr>
        <p:spPr>
          <a:xfrm>
            <a:off x="5595937" y="3429000"/>
            <a:ext cx="1143000" cy="10096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E234F1-15F6-4E30-A12E-40056B7F701B}"/>
              </a:ext>
            </a:extLst>
          </p:cNvPr>
          <p:cNvSpPr txBox="1"/>
          <p:nvPr/>
        </p:nvSpPr>
        <p:spPr>
          <a:xfrm>
            <a:off x="4252386" y="2921168"/>
            <a:ext cx="3687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4528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/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7305" y="714705"/>
              <a:ext cx="3344144" cy="451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</a:t>
              </a: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 rot="0">
            <a:off x="440154" y="2230106"/>
            <a:ext cx="3032661" cy="690146"/>
            <a:chOff x="440154" y="2095500"/>
            <a:chExt cx="3032661" cy="690146"/>
          </a:xfrm>
        </p:grpSpPr>
        <p:sp>
          <p:nvSpPr>
            <p:cNvPr id="15" name="직사각형 14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51594" y="2178963"/>
              <a:ext cx="2221221" cy="5134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프로젝트 개요</a:t>
              </a:r>
              <a:endParaRPr lang="ko-KR" altLang="en-US" sz="2800" spc="-150"/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440154" y="3341187"/>
            <a:ext cx="2308761" cy="690146"/>
            <a:chOff x="440154" y="2095500"/>
            <a:chExt cx="2308761" cy="690146"/>
          </a:xfrm>
        </p:grpSpPr>
        <p:sp>
          <p:nvSpPr>
            <p:cNvPr id="23" name="직사각형 22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51594" y="2178963"/>
              <a:ext cx="149732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게임개요</a:t>
              </a:r>
              <a:endParaRPr lang="ko-KR" altLang="en-US" sz="2800" spc="-150"/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440154" y="4452268"/>
            <a:ext cx="2308761" cy="690146"/>
            <a:chOff x="440154" y="2095500"/>
            <a:chExt cx="2308761" cy="690146"/>
          </a:xfrm>
        </p:grpSpPr>
        <p:sp>
          <p:nvSpPr>
            <p:cNvPr id="27" name="직사각형 26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51594" y="2178963"/>
              <a:ext cx="1497321" cy="5106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게임구성</a:t>
              </a:r>
              <a:endParaRPr lang="ko-KR" altLang="en-US" sz="2800" spc="-150"/>
            </a:p>
          </p:txBody>
        </p:sp>
      </p:grpSp>
      <p:grpSp>
        <p:nvGrpSpPr>
          <p:cNvPr id="30" name="그룹 29"/>
          <p:cNvGrpSpPr/>
          <p:nvPr/>
        </p:nvGrpSpPr>
        <p:grpSpPr>
          <a:xfrm rot="0">
            <a:off x="440154" y="5563349"/>
            <a:ext cx="2384961" cy="690146"/>
            <a:chOff x="440154" y="2095500"/>
            <a:chExt cx="2384961" cy="690146"/>
          </a:xfrm>
        </p:grpSpPr>
        <p:sp>
          <p:nvSpPr>
            <p:cNvPr id="31" name="직사각형 30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51594" y="2178963"/>
              <a:ext cx="157352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변경사항 </a:t>
              </a:r>
              <a:endParaRPr lang="ko-KR" altLang="en-US" sz="2800" spc="-15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6" name="그룹 5"/>
            <p:cNvGrpSpPr/>
            <p:nvPr/>
          </p:nvGrpSpPr>
          <p:grpSpPr>
            <a:xfrm rot="0"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67238" y="3109221"/>
                <a:ext cx="2964752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3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프로젝트 개요</a:t>
                </a:r>
                <a:endPara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1,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13"/>
          <p:cNvSpPr/>
          <p:nvPr/>
        </p:nvSpPr>
        <p:spPr>
          <a:xfrm>
            <a:off x="6456404" y="1269352"/>
            <a:ext cx="5102923" cy="5190323"/>
          </a:xfrm>
          <a:prstGeom prst="rect">
            <a:avLst/>
          </a:prstGeom>
          <a:solidFill>
            <a:srgbClr val="41cfd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3599" y="285462"/>
            <a:ext cx="2666365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150" y="2236378"/>
            <a:ext cx="5934850" cy="2829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◆ 코로나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19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로 인한 게임이용 변화 파악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..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 이용 시간 및 배용 증가세 뚜렷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◆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월 이후부터 최근까지 국민의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70.5%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게임을 이용한 것으로 나타났으며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이는 전년도 대비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4.8%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 증가한 수치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◆대표 비대면 여가 문화인 게임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..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코로나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19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 이후 이용시간 및 구매 비용 증가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"/>
          <p:cNvSpPr txBox="1"/>
          <p:nvPr/>
        </p:nvSpPr>
        <p:spPr>
          <a:xfrm>
            <a:off x="0" y="6603343"/>
            <a:ext cx="3668409" cy="2622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/>
                </a:solidFill>
              </a:rPr>
              <a:t>출처</a:t>
            </a:r>
            <a:r>
              <a:rPr lang="en-US" altLang="ko-KR" sz="1100">
                <a:solidFill>
                  <a:schemeClr val="tx1"/>
                </a:solidFill>
              </a:rPr>
              <a:t>:</a:t>
            </a:r>
            <a:r>
              <a:rPr lang="ko-KR" altLang="en-US" sz="1100">
                <a:solidFill>
                  <a:schemeClr val="tx1"/>
                </a:solidFill>
              </a:rPr>
              <a:t>경기관광공사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문화체육관광부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한국콘텐츠진흥원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rcRect b="84860"/>
          <a:stretch>
            <a:fillRect/>
          </a:stretch>
        </p:blipFill>
        <p:spPr>
          <a:xfrm>
            <a:off x="6633554" y="1549742"/>
            <a:ext cx="4742808" cy="1879257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t="29430" b="35310"/>
          <a:stretch>
            <a:fillRect/>
          </a:stretch>
        </p:blipFill>
        <p:spPr>
          <a:xfrm>
            <a:off x="6633479" y="3699304"/>
            <a:ext cx="4840318" cy="2598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3599" y="285462"/>
            <a:ext cx="2666365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29132" y="2693913"/>
            <a:ext cx="5934850" cy="2523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◆ 코로나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19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 종식되면 가장 하고 싶은 것 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위 국내여행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(47%)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◆국내여행을 간다면 어디로 가고 싶은가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 강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바다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산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호수 등 자연전체응답의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39%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공원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수목원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휴양림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(19%),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낚시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캠핑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레저활동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(13%)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순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야외 장소가 상대적 많은 선택 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"/>
          <p:cNvPicPr>
            <a:picLocks noGrp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9806" y="1420181"/>
            <a:ext cx="4429673" cy="5167514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2885559" y="2591185"/>
            <a:ext cx="2105025" cy="1319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881963" y="3840891"/>
            <a:ext cx="2105025" cy="1395413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0" y="6603343"/>
            <a:ext cx="3668409" cy="2622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/>
                </a:solidFill>
              </a:rPr>
              <a:t>출처</a:t>
            </a:r>
            <a:r>
              <a:rPr lang="en-US" altLang="ko-KR" sz="1100">
                <a:solidFill>
                  <a:schemeClr val="tx1"/>
                </a:solidFill>
              </a:rPr>
              <a:t>:</a:t>
            </a:r>
            <a:r>
              <a:rPr lang="ko-KR" altLang="en-US" sz="1100">
                <a:solidFill>
                  <a:schemeClr val="tx1"/>
                </a:solidFill>
              </a:rPr>
              <a:t>경기관광공사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문화체육관광부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한국콘텐츠진흥원</a:t>
            </a:r>
            <a:endParaRPr lang="ko-KR" altLang="en-US" sz="11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1" name="그룹 10"/>
            <p:cNvGrpSpPr/>
            <p:nvPr/>
          </p:nvGrpSpPr>
          <p:grpSpPr>
            <a:xfrm rot="0"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067238" y="3109221"/>
                <a:ext cx="1955101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3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게임개요</a:t>
                </a:r>
                <a:endPara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2,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600" y="285462"/>
            <a:ext cx="1761489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게임개요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8070" y="4888520"/>
            <a:ext cx="3261362" cy="30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장애물  피하기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1660" y="4273064"/>
            <a:ext cx="1049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장르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45991" y="4888520"/>
            <a:ext cx="3261361" cy="30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파도 치는 바닷가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7834" y="4273064"/>
            <a:ext cx="9925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게임배경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123910" y="4888520"/>
            <a:ext cx="3261361" cy="30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바닷가에서 서핑하는 사람들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95434" y="4273064"/>
            <a:ext cx="10020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아이디어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4308" y="1835697"/>
            <a:ext cx="3120544" cy="2123200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64984" y="1908922"/>
            <a:ext cx="3159057" cy="1977370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172562" y="1881118"/>
            <a:ext cx="3115219" cy="1977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/>
            <p:cNvGrpSpPr/>
            <p:nvPr/>
          </p:nvGrpSpPr>
          <p:grpSpPr>
            <a:xfrm rot="0"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067238" y="3109221"/>
                <a:ext cx="1955101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3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게임구성</a:t>
                </a:r>
                <a:endPara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3,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1761491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게임구성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698500" y="5103037"/>
            <a:ext cx="10795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 rot="0">
            <a:off x="938050" y="4856577"/>
            <a:ext cx="1587500" cy="1078827"/>
            <a:chOff x="938050" y="4909740"/>
            <a:chExt cx="1587500" cy="1078827"/>
          </a:xfrm>
        </p:grpSpPr>
        <p:sp>
          <p:nvSpPr>
            <p:cNvPr id="18" name="TextBox 17"/>
            <p:cNvSpPr txBox="1"/>
            <p:nvPr/>
          </p:nvSpPr>
          <p:spPr>
            <a:xfrm>
              <a:off x="938050" y="5619235"/>
              <a:ext cx="1587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언어</a:t>
              </a:r>
              <a:endParaRPr lang="ko-KR" altLang="en-US" b="1"/>
            </a:p>
          </p:txBody>
        </p:sp>
        <p:sp>
          <p:nvSpPr>
            <p:cNvPr id="34" name="눈물 방울 33"/>
            <p:cNvSpPr/>
            <p:nvPr/>
          </p:nvSpPr>
          <p:spPr>
            <a:xfrm rot="8100000">
              <a:off x="1544335" y="4909740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3075262" y="4856576"/>
            <a:ext cx="1587500" cy="1078827"/>
            <a:chOff x="4351020" y="4909739"/>
            <a:chExt cx="1587500" cy="1078827"/>
          </a:xfrm>
        </p:grpSpPr>
        <p:sp>
          <p:nvSpPr>
            <p:cNvPr id="16" name="TextBox 15"/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/>
                <a:t>DB</a:t>
              </a:r>
              <a:endParaRPr lang="en-US" altLang="ko-KR" b="1"/>
            </a:p>
          </p:txBody>
        </p:sp>
        <p:sp>
          <p:nvSpPr>
            <p:cNvPr id="35" name="눈물 방울 34"/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/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게임캐릭터</a:t>
              </a:r>
              <a:endParaRPr lang="ko-KR" altLang="en-US" b="1"/>
            </a:p>
          </p:txBody>
        </p:sp>
        <p:sp>
          <p:nvSpPr>
            <p:cNvPr id="36" name="눈물 방울 35"/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7349686" y="4856576"/>
            <a:ext cx="1587500" cy="1078827"/>
            <a:chOff x="7774940" y="4909739"/>
            <a:chExt cx="1587500" cy="1078827"/>
          </a:xfrm>
        </p:grpSpPr>
        <p:sp>
          <p:nvSpPr>
            <p:cNvPr id="14" name="TextBox 13"/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장애물</a:t>
              </a:r>
              <a:endParaRPr lang="en-US" altLang="ko-KR" b="1"/>
            </a:p>
          </p:txBody>
        </p:sp>
        <p:sp>
          <p:nvSpPr>
            <p:cNvPr id="37" name="눈물 방울 36"/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9486900" y="4856576"/>
            <a:ext cx="1587500" cy="1078827"/>
            <a:chOff x="9486900" y="4909739"/>
            <a:chExt cx="1587500" cy="1078827"/>
          </a:xfrm>
        </p:grpSpPr>
        <p:sp>
          <p:nvSpPr>
            <p:cNvPr id="6" name="TextBox 5"/>
            <p:cNvSpPr txBox="1"/>
            <p:nvPr/>
          </p:nvSpPr>
          <p:spPr>
            <a:xfrm>
              <a:off x="9486900" y="5619234"/>
              <a:ext cx="1587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장애물</a:t>
              </a:r>
              <a:endParaRPr lang="ko-KR" altLang="en-US" b="1"/>
            </a:p>
          </p:txBody>
        </p:sp>
        <p:sp>
          <p:nvSpPr>
            <p:cNvPr id="38" name="눈물 방울 37"/>
            <p:cNvSpPr/>
            <p:nvPr/>
          </p:nvSpPr>
          <p:spPr>
            <a:xfrm rot="8100000">
              <a:off x="10105889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4139" y="3920192"/>
            <a:ext cx="1907067" cy="64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python</a:t>
            </a:r>
            <a:endParaRPr lang="en-US" altLang="ko-KR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-pygame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모듈기반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88494" y="4048906"/>
            <a:ext cx="1907067" cy="359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firebase</a:t>
            </a:r>
            <a:endParaRPr lang="en-US" altLang="ko-KR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42466" y="4048906"/>
            <a:ext cx="1907067" cy="365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서핑보드</a:t>
            </a:r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14434" y="4048905"/>
            <a:ext cx="1907067" cy="36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파도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64533" y="4074648"/>
            <a:ext cx="1907067" cy="36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쓰레기</a:t>
            </a:r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6360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26146" y="2154546"/>
            <a:ext cx="1755777" cy="13885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257419" y="2154546"/>
            <a:ext cx="1755777" cy="13885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388690" y="2141674"/>
            <a:ext cx="1755777" cy="1401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rcRect l="12240" r="13150"/>
          <a:stretch>
            <a:fillRect/>
          </a:stretch>
        </p:blipFill>
        <p:spPr>
          <a:xfrm>
            <a:off x="762875" y="2206402"/>
            <a:ext cx="1908655" cy="1441415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36120" y="2174990"/>
            <a:ext cx="1908655" cy="1448632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2490040">
            <a:off x="5371684" y="2237800"/>
            <a:ext cx="1448632" cy="1358530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60221" y="2185803"/>
            <a:ext cx="1448632" cy="1448632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473285" y="2263033"/>
            <a:ext cx="1533263" cy="1307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312</ep:Words>
  <ep:PresentationFormat>와이드스크린</ep:PresentationFormat>
  <ep:Paragraphs>67</ep:Paragraphs>
  <ep:Slides>14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2020-06-22T00:57:09.000</dcterms:created>
  <dc:creator>Yu Saebyeol</dc:creator>
  <cp:lastModifiedBy>tabss</cp:lastModifiedBy>
  <dcterms:modified xsi:type="dcterms:W3CDTF">2021-07-22T16:14:54.943</dcterms:modified>
  <cp:revision>33</cp:revision>
  <dc:title>PowerPoint 프레젠테이션</dc:title>
  <cp:version/>
</cp:coreProperties>
</file>